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1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3" name="Google Shape;103;p1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1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11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6" name="Google Shape;10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1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9" name="Google Shape;109;p1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7" name="Google Shape;127;p12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8" name="Google Shape;128;p12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1" name="Google Shape;21;p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" name="Google Shape;23;p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30" name="Google Shape;30;p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" name="Google Shape;41;p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p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p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" name="Google Shape;47;p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8" name="Google Shape;48;p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2" name="Google Shape;52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5" name="Google Shape;55;p6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" name="Google Shape;5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0" name="Google Shape;60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2" name="Google Shape;62;p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6" name="Google Shape;66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8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" name="Google Shape;69;p8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9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3" name="Google Shape;73;p9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9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9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9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9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9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9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9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9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9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9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9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5" name="Google Shape;95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7" name="Google Shape;97;p10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8" name="Google Shape;98;p1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9" name="Google Shape;99;p10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jSF5QKEsvnZb6_-qivptcalBRdsQ_QFa/view" TargetMode="External"/><Relationship Id="rId4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drive.google.com/file/d/1IpVx1WcdmkkMLJ6Ff0j1BVIzYqbemxCu/view" TargetMode="External"/><Relationship Id="rId4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nCIqoh-qalSHTmvNOl1qgWKf_vwfNjtx/view" TargetMode="External"/><Relationship Id="rId4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w8wvI5IhPoP5CO_NK3FHyxDGZACYj38F/view" TargetMode="External"/><Relationship Id="rId4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5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ru"/>
              <a:t>LanguageApp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None/>
            </a:pPr>
            <a:r>
              <a:rPr b="1" lang="ru" sz="1600">
                <a:latin typeface="Montserrat"/>
                <a:ea typeface="Montserrat"/>
                <a:cs typeface="Montserrat"/>
                <a:sym typeface="Montserrat"/>
              </a:rPr>
              <a:t>Студент:</a:t>
            </a: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 Моисеева Н. А.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Montserrat"/>
              <a:buNone/>
            </a:pPr>
            <a:r>
              <a:rPr b="1" lang="ru" sz="1600">
                <a:latin typeface="Montserrat"/>
                <a:ea typeface="Montserrat"/>
                <a:cs typeface="Montserrat"/>
                <a:sym typeface="Montserrat"/>
              </a:rPr>
              <a:t>Группа: </a:t>
            </a: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БВТ2003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Начало работы с приложением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403225" y="1567563"/>
            <a:ext cx="23856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/>
              <a:t>Шаги: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Запуск приложения в первый раз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Пролистывание информации о приложении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Выбор языка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Переход на окно авторизации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6616925" y="1792163"/>
            <a:ext cx="23856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/>
              <a:t>Шаги: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Проверка входа незарегистрированного пользователя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Регистрация пользователя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Попытка входа с неправильный паролем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Успешная авторизация</a:t>
            </a:r>
            <a:endParaRPr/>
          </a:p>
        </p:txBody>
      </p:sp>
      <p:pic>
        <p:nvPicPr>
          <p:cNvPr id="143" name="Google Shape;143;p14" title="video_2024-04-19_03-16-4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77725" y="1365050"/>
            <a:ext cx="2874749" cy="327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Личный кабинет юзера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591650" y="1556450"/>
            <a:ext cx="2130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/>
              <a:t>Шаги: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Главное меню приложения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Переход в настройки профиля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Смена языка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Разлогирование</a:t>
            </a:r>
            <a:endParaRPr sz="1400"/>
          </a:p>
        </p:txBody>
      </p:sp>
      <p:pic>
        <p:nvPicPr>
          <p:cNvPr id="150" name="Google Shape;150;p15" title="video_2024-04-19_03-16-3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100" y="1317150"/>
            <a:ext cx="2754474" cy="338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Работа с темой приложения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733525" y="1517650"/>
            <a:ext cx="2308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/>
              <a:t>Шаги: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Вход с другого аккаунта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Смена темы с черной на белую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Тестирование корректной работы приложения после применения изменений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Смена темы с белой на черную</a:t>
            </a:r>
            <a:endParaRPr sz="1400"/>
          </a:p>
        </p:txBody>
      </p:sp>
      <p:pic>
        <p:nvPicPr>
          <p:cNvPr id="157" name="Google Shape;157;p16" title="video_2024-04-19_03-16-25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9250" y="1359575"/>
            <a:ext cx="2900349" cy="337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Тестирование окон упражнений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482250" y="1538000"/>
            <a:ext cx="27228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ru" sz="1400"/>
              <a:t>Шаги: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Выход из аккаунта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Тестирование других языков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Переход на упражнение отгадывания животного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Переход на упражнение аудирования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Переход на приложение написания слов</a:t>
            </a:r>
            <a:endParaRPr sz="1400"/>
          </a:p>
          <a:p>
            <a:pPr indent="-3175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ru" sz="1400"/>
              <a:t>Переход на приложение игры</a:t>
            </a:r>
            <a:endParaRPr sz="1400"/>
          </a:p>
        </p:txBody>
      </p:sp>
      <p:pic>
        <p:nvPicPr>
          <p:cNvPr id="164" name="Google Shape;164;p17" title="video_2024-04-19_03-16-11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2200" y="1446813"/>
            <a:ext cx="3040026" cy="331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Supabase (база данных)</a:t>
            </a:r>
            <a:endParaRPr/>
          </a:p>
        </p:txBody>
      </p:sp>
      <p:sp>
        <p:nvSpPr>
          <p:cNvPr id="170" name="Google Shape;170;p18"/>
          <p:cNvSpPr txBox="1"/>
          <p:nvPr>
            <p:ph idx="1" type="body"/>
          </p:nvPr>
        </p:nvSpPr>
        <p:spPr>
          <a:xfrm>
            <a:off x="594275" y="3085675"/>
            <a:ext cx="2446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b="1" lang="ru" sz="1400"/>
              <a:t>Создание нового проекта</a:t>
            </a:r>
            <a:endParaRPr b="1" sz="1400"/>
          </a:p>
        </p:txBody>
      </p:sp>
      <p:pic>
        <p:nvPicPr>
          <p:cNvPr id="171" name="Google Shape;17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275" y="1278525"/>
            <a:ext cx="2446800" cy="1451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18475" y="1764000"/>
            <a:ext cx="5433999" cy="104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5112075" y="1116825"/>
            <a:ext cx="2446800" cy="40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b="1" lang="ru" sz="1400"/>
              <a:t>Создание таблицы</a:t>
            </a:r>
            <a:endParaRPr b="1" sz="1400"/>
          </a:p>
        </p:txBody>
      </p:sp>
      <p:pic>
        <p:nvPicPr>
          <p:cNvPr id="174" name="Google Shape;17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33223" y="3085600"/>
            <a:ext cx="2745199" cy="17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6264425" y="3678950"/>
            <a:ext cx="24468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rPr b="1" lang="ru"/>
              <a:t>Создание хранилища для аватаров</a:t>
            </a:r>
            <a:endParaRPr b="1"/>
          </a:p>
        </p:txBody>
      </p:sp>
      <p:cxnSp>
        <p:nvCxnSpPr>
          <p:cNvPr id="176" name="Google Shape;176;p18"/>
          <p:cNvCxnSpPr>
            <a:stCxn id="175" idx="1"/>
            <a:endCxn id="174" idx="3"/>
          </p:cNvCxnSpPr>
          <p:nvPr/>
        </p:nvCxnSpPr>
        <p:spPr>
          <a:xfrm rot="10800000">
            <a:off x="5978525" y="3942800"/>
            <a:ext cx="28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" name="Google Shape;177;p18"/>
          <p:cNvCxnSpPr>
            <a:stCxn id="170" idx="0"/>
            <a:endCxn id="171" idx="2"/>
          </p:cNvCxnSpPr>
          <p:nvPr/>
        </p:nvCxnSpPr>
        <p:spPr>
          <a:xfrm rot="10800000">
            <a:off x="1817675" y="2729875"/>
            <a:ext cx="0" cy="355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18"/>
          <p:cNvCxnSpPr>
            <a:stCxn id="173" idx="2"/>
            <a:endCxn id="172" idx="0"/>
          </p:cNvCxnSpPr>
          <p:nvPr/>
        </p:nvCxnSpPr>
        <p:spPr>
          <a:xfrm>
            <a:off x="6335475" y="1522125"/>
            <a:ext cx="0" cy="24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ru"/>
              <a:t>Supabase (авторизация)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1404136" y="3138550"/>
            <a:ext cx="33108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ru" sz="1407"/>
              <a:t>Список подтвержденных учетных записей после заявки на авторизацию</a:t>
            </a:r>
            <a:endParaRPr sz="1407"/>
          </a:p>
        </p:txBody>
      </p:sp>
      <p:pic>
        <p:nvPicPr>
          <p:cNvPr id="185" name="Google Shape;18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3788" y="1770400"/>
            <a:ext cx="4071475" cy="125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43440" y="1738150"/>
            <a:ext cx="2535135" cy="16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9"/>
          <p:cNvSpPr txBox="1"/>
          <p:nvPr>
            <p:ph idx="1" type="body"/>
          </p:nvPr>
        </p:nvSpPr>
        <p:spPr>
          <a:xfrm>
            <a:off x="5743450" y="3514050"/>
            <a:ext cx="25350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lang="ru" sz="1407"/>
              <a:t>Письмо с подтверждением регистрации учетной записи</a:t>
            </a:r>
            <a:endParaRPr sz="1407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3452" y="1547950"/>
            <a:ext cx="4895724" cy="32654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 txBox="1"/>
          <p:nvPr>
            <p:ph idx="4294967295" type="body"/>
          </p:nvPr>
        </p:nvSpPr>
        <p:spPr>
          <a:xfrm>
            <a:off x="2233450" y="501025"/>
            <a:ext cx="48957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rPr b="1" lang="ru" sz="2500"/>
              <a:t>Спасибо за внимание!</a:t>
            </a:r>
            <a:endParaRPr b="1"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